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  <p:sldMasterId id="2147483656" r:id="rId2"/>
  </p:sldMasterIdLst>
  <p:notesMasterIdLst>
    <p:notesMasterId r:id="rId32"/>
  </p:notesMasterIdLst>
  <p:sldIdLst>
    <p:sldId id="259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298" r:id="rId29"/>
    <p:sldId id="299" r:id="rId30"/>
    <p:sldId id="258" r:id="rId3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A0FF"/>
    <a:srgbClr val="008FFA"/>
    <a:srgbClr val="3D9F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45" autoAdjust="0"/>
    <p:restoredTop sz="94660"/>
  </p:normalViewPr>
  <p:slideViewPr>
    <p:cSldViewPr>
      <p:cViewPr varScale="1">
        <p:scale>
          <a:sx n="91" d="100"/>
          <a:sy n="91" d="100"/>
        </p:scale>
        <p:origin x="154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56EE62-0491-444C-854B-D662F7150ABC}" type="datetimeFigureOut">
              <a:rPr lang="pt-BR" smtClean="0"/>
              <a:pPr/>
              <a:t>11/05/2016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3731BC-844E-44F2-9977-B06A0C3073B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5234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B99C-F9D8-4E19-A914-E32BAB0A9540}" type="datetimeFigureOut">
              <a:rPr lang="pt-BR" smtClean="0"/>
              <a:t>11/05/2016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3394-B488-423A-B909-29E39CB357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440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B99C-F9D8-4E19-A914-E32BAB0A9540}" type="datetimeFigureOut">
              <a:rPr lang="pt-BR" smtClean="0"/>
              <a:t>11/05/2016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3394-B488-423A-B909-29E39CB357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2803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B99C-F9D8-4E19-A914-E32BAB0A9540}" type="datetimeFigureOut">
              <a:rPr lang="pt-BR" smtClean="0"/>
              <a:t>11/05/2016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3394-B488-423A-B909-29E39CB357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85333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6995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B99C-F9D8-4E19-A914-E32BAB0A9540}" type="datetimeFigureOut">
              <a:rPr lang="pt-BR" smtClean="0"/>
              <a:t>11/05/2016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3394-B488-423A-B909-29E39CB357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0814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11D27B-276E-4414-AAEE-7C071E416F96}" type="datetimeFigureOut">
              <a:rPr lang="pt-BR" smtClean="0"/>
              <a:pPr>
                <a:defRPr/>
              </a:pPr>
              <a:t>11/05/2016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FE76F-BAAE-466B-8CE1-02FB15E62B8C}" type="slidenum">
              <a:rPr lang="pt-BR" altLang="pt-BR" smtClean="0"/>
              <a:pPr/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108317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B99C-F9D8-4E19-A914-E32BAB0A9540}" type="datetimeFigureOut">
              <a:rPr lang="pt-BR" smtClean="0"/>
              <a:t>11/05/2016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3394-B488-423A-B909-29E39CB357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8949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B99C-F9D8-4E19-A914-E32BAB0A9540}" type="datetimeFigureOut">
              <a:rPr lang="pt-BR" smtClean="0"/>
              <a:t>11/05/2016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3394-B488-423A-B909-29E39CB357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360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B99C-F9D8-4E19-A914-E32BAB0A9540}" type="datetimeFigureOut">
              <a:rPr lang="pt-BR" smtClean="0"/>
              <a:t>11/05/2016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3394-B488-423A-B909-29E39CB357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757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B99C-F9D8-4E19-A914-E32BAB0A9540}" type="datetimeFigureOut">
              <a:rPr lang="pt-BR" smtClean="0"/>
              <a:t>11/05/2016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3394-B488-423A-B909-29E39CB357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2910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B99C-F9D8-4E19-A914-E32BAB0A9540}" type="datetimeFigureOut">
              <a:rPr lang="pt-BR" smtClean="0"/>
              <a:t>11/05/2016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3394-B488-423A-B909-29E39CB357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07366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B99C-F9D8-4E19-A914-E32BAB0A9540}" type="datetimeFigureOut">
              <a:rPr lang="pt-BR" smtClean="0"/>
              <a:t>11/05/2016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3394-B488-423A-B909-29E39CB357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4095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ector reto 8"/>
          <p:cNvCxnSpPr/>
          <p:nvPr userDrawn="1"/>
        </p:nvCxnSpPr>
        <p:spPr>
          <a:xfrm>
            <a:off x="395536" y="6309320"/>
            <a:ext cx="8352928" cy="0"/>
          </a:xfrm>
          <a:prstGeom prst="line">
            <a:avLst/>
          </a:prstGeom>
          <a:ln>
            <a:solidFill>
              <a:srgbClr val="21A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BB99C-F9D8-4E19-A914-E32BAB0A9540}" type="datetimeFigureOut">
              <a:rPr lang="pt-BR" smtClean="0"/>
              <a:t>11/05/2016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83394-B488-423A-B909-29E39CB357A3}" type="slidenum">
              <a:rPr lang="pt-BR" smtClean="0"/>
              <a:t>‹nº›</a:t>
            </a:fld>
            <a:endParaRPr lang="pt-BR"/>
          </a:p>
        </p:txBody>
      </p:sp>
      <p:sp>
        <p:nvSpPr>
          <p:cNvPr id="7" name="Retângulo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de cantos arredondados 7"/>
          <p:cNvSpPr/>
          <p:nvPr userDrawn="1"/>
        </p:nvSpPr>
        <p:spPr>
          <a:xfrm>
            <a:off x="108000" y="116632"/>
            <a:ext cx="8928000" cy="6372000"/>
          </a:xfrm>
          <a:prstGeom prst="roundRect">
            <a:avLst>
              <a:gd name="adj" fmla="val 145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9" name="Conector reto 8"/>
          <p:cNvCxnSpPr/>
          <p:nvPr userDrawn="1"/>
        </p:nvCxnSpPr>
        <p:spPr>
          <a:xfrm>
            <a:off x="323528" y="422632"/>
            <a:ext cx="0" cy="5760000"/>
          </a:xfrm>
          <a:prstGeom prst="line">
            <a:avLst/>
          </a:prstGeom>
          <a:ln w="1905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4810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683568" y="4941168"/>
            <a:ext cx="7992888" cy="122413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6000" dirty="0" smtClean="0">
                <a:solidFill>
                  <a:schemeClr val="accent5">
                    <a:lumMod val="75000"/>
                  </a:schemeClr>
                </a:solidFill>
              </a:rPr>
              <a:t>Conto</a:t>
            </a:r>
            <a:endParaRPr lang="pt-BR" sz="60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42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88640"/>
            <a:ext cx="6165304" cy="6165304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774050" y="3960222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14632614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60648"/>
            <a:ext cx="6021288" cy="6021288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787734" y="3888214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23520405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60648"/>
            <a:ext cx="6120680" cy="612068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759332" y="3987606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25793241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88306"/>
            <a:ext cx="6120680" cy="612068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715726" y="4004693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132888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88640"/>
            <a:ext cx="6264696" cy="6264696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918066" y="4059614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40285888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88640"/>
            <a:ext cx="6237312" cy="6237312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820389" y="4095110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32826632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88640"/>
            <a:ext cx="6192688" cy="6192688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918066" y="4002308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21752436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88640"/>
            <a:ext cx="5694261" cy="6153685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486018" y="3981197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7469269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88640"/>
            <a:ext cx="6165304" cy="6165304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923928" y="3984751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30425067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88640"/>
            <a:ext cx="6237312" cy="6237312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911853" y="4095110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2010543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899592" y="908720"/>
            <a:ext cx="78488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pt-BR" dirty="0"/>
              <a:t>Esta seleção de imagens </a:t>
            </a:r>
            <a:r>
              <a:rPr lang="pt-BR" dirty="0" smtClean="0"/>
              <a:t>pertence </a:t>
            </a:r>
            <a:r>
              <a:rPr lang="pt-BR" dirty="0"/>
              <a:t>ao projeto Língua </a:t>
            </a:r>
            <a:r>
              <a:rPr lang="pt-BR" dirty="0" smtClean="0"/>
              <a:t>Portuguesa - Conto</a:t>
            </a:r>
          </a:p>
          <a:p>
            <a:pPr algn="just">
              <a:lnSpc>
                <a:spcPct val="200000"/>
              </a:lnSpc>
            </a:pPr>
            <a:r>
              <a:rPr lang="pt-BR" dirty="0"/>
              <a:t>A proposta é escolher uma dessas imagens e produzir um conto fantástico que dialogue com </a:t>
            </a:r>
            <a:r>
              <a:rPr lang="pt-BR" dirty="0" smtClean="0"/>
              <a:t>a imagem escolhida.</a:t>
            </a:r>
          </a:p>
          <a:p>
            <a:pPr algn="just"/>
            <a:endParaRPr lang="pt-BR" dirty="0"/>
          </a:p>
          <a:p>
            <a:pPr algn="just"/>
            <a:endParaRPr lang="pt-BR" dirty="0" smtClean="0"/>
          </a:p>
          <a:p>
            <a:pPr algn="just"/>
            <a:endParaRPr lang="pt-BR" dirty="0"/>
          </a:p>
          <a:p>
            <a:pPr algn="just"/>
            <a:r>
              <a:rPr lang="pt-BR" dirty="0"/>
              <a:t>Você é capaz de criar</a:t>
            </a:r>
            <a:r>
              <a:rPr lang="pt-BR" dirty="0" smtClean="0"/>
              <a:t>?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7616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88640"/>
            <a:ext cx="6165304" cy="6165304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922364" y="3987682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9557852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88640"/>
            <a:ext cx="6165304" cy="6165304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860866" y="3960222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7786573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88640"/>
            <a:ext cx="6185659" cy="6192688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850356" y="3987606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36012751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88640"/>
            <a:ext cx="6237312" cy="6237312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799368" y="4003767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33238233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32656"/>
            <a:ext cx="4865475" cy="5877272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328848" y="3879086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11668154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56" y="1340768"/>
            <a:ext cx="8352928" cy="4176464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647056" y="5532860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13083321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04664"/>
            <a:ext cx="5877272" cy="5877272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769402" y="3888214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31359656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88640"/>
            <a:ext cx="6237312" cy="6237312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918066" y="3951094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3931041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04664"/>
            <a:ext cx="3975222" cy="594928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164257" y="4023102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33261759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60648"/>
            <a:ext cx="6021288" cy="6021288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928621" y="3951094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1293880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8640"/>
            <a:ext cx="6165304" cy="6165304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981173" y="3943151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616648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92696"/>
            <a:ext cx="8280920" cy="5514339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575974" y="6207035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2072358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88640"/>
            <a:ext cx="6021288" cy="6021288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702042" y="3833794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3751503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88640"/>
            <a:ext cx="6237312" cy="6237312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829776" y="4067710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39365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337" y="323528"/>
            <a:ext cx="5805264" cy="5805264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 rot="16200000">
            <a:off x="-625386" y="3735070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1094774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88640"/>
            <a:ext cx="6021288" cy="6021288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16200000">
            <a:off x="-800933" y="3789748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Fonte: http://misteriosdomundo.org/25-ilustracoes-que-farao-voce-parar-pra-pensar/</a:t>
            </a:r>
          </a:p>
        </p:txBody>
      </p:sp>
    </p:spTree>
    <p:extLst>
      <p:ext uri="{BB962C8B-B14F-4D97-AF65-F5344CB8AC3E}">
        <p14:creationId xmlns:p14="http://schemas.microsoft.com/office/powerpoint/2010/main" val="1172713079"/>
      </p:ext>
    </p:extLst>
  </p:cSld>
  <p:clrMapOvr>
    <a:masterClrMapping/>
  </p:clrMapOvr>
</p:sld>
</file>

<file path=ppt/theme/theme1.xml><?xml version="1.0" encoding="utf-8"?>
<a:theme xmlns:a="http://schemas.openxmlformats.org/drawingml/2006/main" name="2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3438</TotalTime>
  <Words>193</Words>
  <Application>Microsoft Office PowerPoint</Application>
  <PresentationFormat>Apresentação na tela (4:3)</PresentationFormat>
  <Paragraphs>33</Paragraphs>
  <Slides>29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29</vt:i4>
      </vt:variant>
    </vt:vector>
  </HeadingPairs>
  <TitlesOfParts>
    <vt:vector size="35" baseType="lpstr">
      <vt:lpstr>Arial</vt:lpstr>
      <vt:lpstr>Calibri</vt:lpstr>
      <vt:lpstr>Calibri Light</vt:lpstr>
      <vt:lpstr>Times New Roman</vt:lpstr>
      <vt:lpstr>2_Tema do Office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EducarBrasil01</dc:creator>
  <cp:lastModifiedBy>Cláudia Azevedo</cp:lastModifiedBy>
  <cp:revision>295</cp:revision>
  <dcterms:created xsi:type="dcterms:W3CDTF">2010-05-28T21:38:12Z</dcterms:created>
  <dcterms:modified xsi:type="dcterms:W3CDTF">2016-05-11T18:17:33Z</dcterms:modified>
</cp:coreProperties>
</file>